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Wall Decal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Office Branding Plan Template</a:t>
            </a:r>
          </a:p>
          <a:p>
            <a:r>
              <a:t>Using AI + Wall Decal World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to Use This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Use one slide per room or wall you’d like to brand.</a:t>
            </a:r>
          </a:p>
          <a:p>
            <a:r>
              <a:t>Each slide should include the wall’s dimensions, what you want on it (logo, quote, graphic), and any style notes.</a:t>
            </a:r>
          </a:p>
          <a:p>
            <a:r>
              <a:t>You can upload this as a PDF to Wall Decal World when you’re ready!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Lobby Wall 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Wall Size: [Width x Height in ft]</a:t>
            </a:r>
          </a:p>
          <a:p/>
          <a:p>
            <a:r>
              <a:t>Design Content:</a:t>
            </a:r>
          </a:p>
          <a:p>
            <a:r>
              <a:t>- Logo only? Quote? Visual element?</a:t>
            </a:r>
          </a:p>
          <a:p/>
          <a:p>
            <a:r>
              <a:t>Messaging or Phrase:</a:t>
            </a:r>
          </a:p>
          <a:p>
            <a:r>
              <a:t>- [Type message or attach ChatGPT-generated options]</a:t>
            </a:r>
          </a:p>
          <a:p/>
          <a:p>
            <a:r>
              <a:t>Font or Style Preferences:</a:t>
            </a:r>
          </a:p>
          <a:p>
            <a:r>
              <a:t>- Link to font on DaFont or note a Canva style</a:t>
            </a:r>
          </a:p>
          <a:p/>
          <a:p>
            <a:r>
              <a:t>Color Direction:</a:t>
            </a:r>
          </a:p>
          <a:p>
            <a:r>
              <a:t>- [Brand colors or wall background]</a:t>
            </a:r>
          </a:p>
          <a:p/>
          <a:p>
            <a:r>
              <a:t>Additional Notes:</a:t>
            </a:r>
          </a:p>
          <a:p>
            <a:r>
              <a:t>- [Image link from Vecteezy or mockup if available]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Conference Room Wall 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Wall Size: [Width x Height in ft]</a:t>
            </a:r>
          </a:p>
          <a:p/>
          <a:p>
            <a:r>
              <a:t>Design Content:</a:t>
            </a:r>
          </a:p>
          <a:p>
            <a:r>
              <a:t>- Logo only? Quote? Visual element?</a:t>
            </a:r>
          </a:p>
          <a:p/>
          <a:p>
            <a:r>
              <a:t>Messaging or Phrase:</a:t>
            </a:r>
          </a:p>
          <a:p>
            <a:r>
              <a:t>- [Type message or attach ChatGPT-generated options]</a:t>
            </a:r>
          </a:p>
          <a:p/>
          <a:p>
            <a:r>
              <a:t>Font or Style Preferences:</a:t>
            </a:r>
          </a:p>
          <a:p>
            <a:r>
              <a:t>- Link to font on DaFont or note a Canva style</a:t>
            </a:r>
          </a:p>
          <a:p/>
          <a:p>
            <a:r>
              <a:t>Color Direction:</a:t>
            </a:r>
          </a:p>
          <a:p>
            <a:r>
              <a:t>- [Brand colors or wall background]</a:t>
            </a:r>
          </a:p>
          <a:p/>
          <a:p>
            <a:r>
              <a:t>Additional Notes:</a:t>
            </a:r>
          </a:p>
          <a:p>
            <a:r>
              <a:t>- [Image link from Vecteezy or mockup if available]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Hallway Wall 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Wall Size: [Width x Height in ft]</a:t>
            </a:r>
          </a:p>
          <a:p/>
          <a:p>
            <a:r>
              <a:t>Design Content:</a:t>
            </a:r>
          </a:p>
          <a:p>
            <a:r>
              <a:t>- Logo only? Quote? Visual element?</a:t>
            </a:r>
          </a:p>
          <a:p/>
          <a:p>
            <a:r>
              <a:t>Messaging or Phrase:</a:t>
            </a:r>
          </a:p>
          <a:p>
            <a:r>
              <a:t>- [Type message or attach ChatGPT-generated options]</a:t>
            </a:r>
          </a:p>
          <a:p/>
          <a:p>
            <a:r>
              <a:t>Font or Style Preferences:</a:t>
            </a:r>
          </a:p>
          <a:p>
            <a:r>
              <a:t>- Link to font on DaFont or note a Canva style</a:t>
            </a:r>
          </a:p>
          <a:p/>
          <a:p>
            <a:r>
              <a:t>Color Direction:</a:t>
            </a:r>
          </a:p>
          <a:p>
            <a:r>
              <a:t>- [Brand colors or wall background]</a:t>
            </a:r>
          </a:p>
          <a:p/>
          <a:p>
            <a:r>
              <a:t>Additional Notes:</a:t>
            </a:r>
          </a:p>
          <a:p>
            <a:r>
              <a:t>- [Image link from Vecteezy or mockup if available]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Breakroom Wall 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Wall Size: [Width x Height in ft]</a:t>
            </a:r>
          </a:p>
          <a:p/>
          <a:p>
            <a:r>
              <a:t>Design Content:</a:t>
            </a:r>
          </a:p>
          <a:p>
            <a:r>
              <a:t>- Logo only? Quote? Visual element?</a:t>
            </a:r>
          </a:p>
          <a:p/>
          <a:p>
            <a:r>
              <a:t>Messaging or Phrase:</a:t>
            </a:r>
          </a:p>
          <a:p>
            <a:r>
              <a:t>- [Type message or attach ChatGPT-generated options]</a:t>
            </a:r>
          </a:p>
          <a:p/>
          <a:p>
            <a:r>
              <a:t>Font or Style Preferences:</a:t>
            </a:r>
          </a:p>
          <a:p>
            <a:r>
              <a:t>- Link to font on DaFont or note a Canva style</a:t>
            </a:r>
          </a:p>
          <a:p/>
          <a:p>
            <a:r>
              <a:t>Color Direction:</a:t>
            </a:r>
          </a:p>
          <a:p>
            <a:r>
              <a:t>- [Brand colors or wall background]</a:t>
            </a:r>
          </a:p>
          <a:p/>
          <a:p>
            <a:r>
              <a:t>Additional Notes:</a:t>
            </a:r>
          </a:p>
          <a:p>
            <a:r>
              <a:t>- [Image link from Vecteezy or mockup if available]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